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3"/>
    <p:restoredTop sz="94643"/>
  </p:normalViewPr>
  <p:slideViewPr>
    <p:cSldViewPr snapToGrid="0" snapToObjects="1">
      <p:cViewPr varScale="1">
        <p:scale>
          <a:sx n="100" d="100"/>
          <a:sy n="100" d="100"/>
        </p:scale>
        <p:origin x="84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35493-F2C1-5740-A42A-FA15889E4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6DC8DF-A7D9-7F40-98B1-C7977F5AE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7EE95-702A-2A43-9729-711FB3666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5100A-BDA4-584C-B814-A7B23E5B0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4F5AA-8D0E-024B-AD6A-F540A7DB5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9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8676B-4EBC-5B48-94FD-F3A9A68DC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E6266-A83A-F647-8528-19177ECC5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F657B-F386-FF44-8DD7-B3EB0EF8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92E2-7754-454A-986F-66004A426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3EE1F-7ECA-8843-A0ED-E9A0D92E0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672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2C8245-387A-FA46-BFCA-B4636729F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74B44E-EE4F-E341-89C1-036E56A6FE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EC834-0AE1-6247-A356-4851D6A77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BFE02-6EA6-A346-A3F0-93FAED0E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9C762-FD70-9A41-9945-1BF4D523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698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1A432-275D-8945-9771-414C4D89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3F2F8E-A71C-7A42-B285-208B3722C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0199E3-5C24-154D-AFCB-12C298F6D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F9218-9900-964D-86C9-D327EFE0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56268-31C2-BD4A-BAB0-368E9A029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7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EF1DA-CEF7-A049-A0B9-6AD03EE6F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9A21E-3FBD-6F4A-875B-120D7AFA9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B5A17-9958-074E-B0BA-CCB20EC5F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036B0-EA95-0546-BD97-99396541B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819FB-C8A5-8E43-BA00-C5355CD7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278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AD63E-8BF0-2546-8219-A853740CF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9FEF8-638E-AF4F-9A8B-8FD8B49D0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3FBBAB-ABDB-1C4C-8518-E843615E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FAEF4-69CD-E249-95AD-0B4377C1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63DFD-CA00-4940-B946-5302F6DEF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48DC16-94AD-7D4F-9968-23A1F6C3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4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2F390-616A-FF4C-9DD0-02E140475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9F64D-E472-9444-9B82-F4B042541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7FC0C0-0009-F14A-9EE0-6E3823458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92284A-FE18-D144-951F-65C0C825F8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550A25-EB78-2647-AC56-F470CC7C9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44DFE-E4D2-6442-919A-D3E3FA0DD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949F28-EC37-6149-8D27-6746F5463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6C2CEE-5889-724C-A259-6F814BCE6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50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FC13-2156-B64A-AE74-D2D2D44A5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CFB069-DBC3-3146-A6CE-CAFF8187F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ACA6D-9F67-5141-BFD8-B29307DD9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4234C-B156-4344-8213-1B8172C1A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014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5F1E42-FE52-154E-89C6-3F94FDFD6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4C606-530B-D042-BE27-D2CA3AE34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1E34C9-FEC4-AE46-9F2E-C278A4175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68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1D25-D233-8F45-BE8C-DAE4ACF81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113E4-5C3A-BA49-93C3-9A4990C10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E255CE-1B1D-D34B-B72E-098E8CCE4B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C33D17-A6B5-5943-A32A-D2C71D79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64EB0D-7608-C949-BB95-9B24EFAF8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C8E08-DD07-6445-AB5A-192A5D858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4451-6D20-6540-B920-6126C848D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6F1226-0BE9-3D4C-A856-B6AB9B2D6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F25433-00C4-BF4F-9F07-B9DAC46DD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B978E-464D-EE4B-A73A-216F35CDF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7CC7E1-CC98-4A45-9166-37ACAD04A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74EFC-CC08-E142-9BCC-F3D549936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55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53DE38-DB3D-204C-9730-D4BD3B0A9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C3C41-1435-9847-950B-AC4D1DB93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CE5BD-CC78-D243-9098-E8CB241691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3FCB3-CD0C-CE4B-9DAD-060CB7F69D3F}" type="datetimeFigureOut">
              <a:rPr lang="en-US" smtClean="0"/>
              <a:t>6/12/18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11623-5A6F-F84F-812D-CFF735BC28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57B6A-1E9F-2344-96B1-0DD77C902A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A1735-FCF0-444E-AC40-3F0430554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53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B1E235-B14B-5340-B9A3-8AF3F0FACA6E}"/>
              </a:ext>
            </a:extLst>
          </p:cNvPr>
          <p:cNvSpPr txBox="1"/>
          <p:nvPr/>
        </p:nvSpPr>
        <p:spPr>
          <a:xfrm>
            <a:off x="1041400" y="901700"/>
            <a:ext cx="2578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Shared Variables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25766E-00CD-B04D-A13D-F32B5346378C}"/>
              </a:ext>
            </a:extLst>
          </p:cNvPr>
          <p:cNvSpPr txBox="1"/>
          <p:nvPr/>
        </p:nvSpPr>
        <p:spPr>
          <a:xfrm>
            <a:off x="1143000" y="1676400"/>
            <a:ext cx="181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Accumulators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AF729-95AB-2F44-A693-0CFE519E7C49}"/>
              </a:ext>
            </a:extLst>
          </p:cNvPr>
          <p:cNvSpPr txBox="1"/>
          <p:nvPr/>
        </p:nvSpPr>
        <p:spPr>
          <a:xfrm>
            <a:off x="1041400" y="2420322"/>
            <a:ext cx="3314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Accumulators are variables that are used for </a:t>
            </a:r>
            <a:r>
              <a:rPr lang="en-US" b="1" dirty="0"/>
              <a:t>aggregating information across the executors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For example, information can pertain to data or API diagnosis like how many records are corrupted or how many times a particular library API was called.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C30463-1BB8-E04B-B3A3-6C59000B1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499" y="1676400"/>
            <a:ext cx="4043599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17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B1E235-B14B-5340-B9A3-8AF3F0FACA6E}"/>
              </a:ext>
            </a:extLst>
          </p:cNvPr>
          <p:cNvSpPr txBox="1"/>
          <p:nvPr/>
        </p:nvSpPr>
        <p:spPr>
          <a:xfrm>
            <a:off x="1041400" y="901700"/>
            <a:ext cx="25781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Shared Variables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25766E-00CD-B04D-A13D-F32B5346378C}"/>
              </a:ext>
            </a:extLst>
          </p:cNvPr>
          <p:cNvSpPr txBox="1"/>
          <p:nvPr/>
        </p:nvSpPr>
        <p:spPr>
          <a:xfrm>
            <a:off x="1143000" y="1676400"/>
            <a:ext cx="223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Broadcast Variables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0AF729-95AB-2F44-A693-0CFE519E7C49}"/>
              </a:ext>
            </a:extLst>
          </p:cNvPr>
          <p:cNvSpPr txBox="1"/>
          <p:nvPr/>
        </p:nvSpPr>
        <p:spPr>
          <a:xfrm>
            <a:off x="8597900" y="2045732"/>
            <a:ext cx="3314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Accumulators are variables that are used for </a:t>
            </a:r>
            <a:r>
              <a:rPr lang="en-US" b="1" dirty="0"/>
              <a:t>aggregating information across the executors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For example, this information can pertain to data or API diagnosis like how many records are corrupted or how many times a particular library API was called.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AF0D39-BA13-4249-A06F-06EAC47DF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34632"/>
            <a:ext cx="6883400" cy="398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29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90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 kumar Sundaravel</dc:creator>
  <cp:lastModifiedBy>Ram kumar Sundaravel</cp:lastModifiedBy>
  <cp:revision>2</cp:revision>
  <dcterms:created xsi:type="dcterms:W3CDTF">2018-06-12T23:04:47Z</dcterms:created>
  <dcterms:modified xsi:type="dcterms:W3CDTF">2018-06-12T23:25:13Z</dcterms:modified>
</cp:coreProperties>
</file>

<file path=docProps/thumbnail.jpeg>
</file>